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9" autoAdjust="0"/>
    <p:restoredTop sz="94660"/>
  </p:normalViewPr>
  <p:slideViewPr>
    <p:cSldViewPr snapToGrid="0">
      <p:cViewPr varScale="1">
        <p:scale>
          <a:sx n="64" d="100"/>
          <a:sy n="64" d="100"/>
        </p:scale>
        <p:origin x="9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2382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9172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7993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0516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3181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0454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4148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715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0046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6262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7126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EDE5B-B087-4230-8092-75E171AEBF40}" type="datetimeFigureOut">
              <a:rPr lang="en-CA" smtClean="0"/>
              <a:t>2016-04-24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6CE9A-C921-472C-9737-2FCD15928B1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4677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ACTR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(Asteroid Composition Through Reflectance)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064277" y="323295"/>
            <a:ext cx="5741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497499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http://www.autostraddle.com/wp-content/uploads/2015/12/Falcon-9-Rocket-in-the-Hangar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7" r="48716" b="1"/>
          <a:stretch/>
        </p:blipFill>
        <p:spPr bwMode="auto">
          <a:xfrm>
            <a:off x="7555991" y="1690688"/>
            <a:ext cx="4636009" cy="5167312"/>
          </a:xfrm>
          <a:custGeom>
            <a:avLst/>
            <a:gdLst>
              <a:gd name="connsiteX0" fmla="*/ 0 w 4636009"/>
              <a:gd name="connsiteY0" fmla="*/ 0 h 5167312"/>
              <a:gd name="connsiteX1" fmla="*/ 4636009 w 4636009"/>
              <a:gd name="connsiteY1" fmla="*/ 0 h 5167312"/>
              <a:gd name="connsiteX2" fmla="*/ 4636009 w 4636009"/>
              <a:gd name="connsiteY2" fmla="*/ 5167312 h 5167312"/>
              <a:gd name="connsiteX3" fmla="*/ 276091 w 4636009"/>
              <a:gd name="connsiteY3" fmla="*/ 5167312 h 5167312"/>
              <a:gd name="connsiteX4" fmla="*/ 2669970 w 4636009"/>
              <a:gd name="connsiteY4" fmla="*/ 952 h 5167312"/>
              <a:gd name="connsiteX5" fmla="*/ 0 w 4636009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36009" h="5167312">
                <a:moveTo>
                  <a:pt x="0" y="0"/>
                </a:moveTo>
                <a:lnTo>
                  <a:pt x="4636009" y="0"/>
                </a:lnTo>
                <a:lnTo>
                  <a:pt x="4636009" y="5167312"/>
                </a:lnTo>
                <a:lnTo>
                  <a:pt x="276091" y="5167312"/>
                </a:lnTo>
                <a:lnTo>
                  <a:pt x="2669970" y="952"/>
                </a:lnTo>
                <a:lnTo>
                  <a:pt x="0" y="95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Problem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5406"/>
            <a:ext cx="6588625" cy="4065986"/>
          </a:xfrm>
        </p:spPr>
        <p:txBody>
          <a:bodyPr anchor="ctr">
            <a:normAutofit/>
          </a:bodyPr>
          <a:lstStyle/>
          <a:p>
            <a:r>
              <a:rPr lang="en-CA" sz="3600" dirty="0"/>
              <a:t>$2,100/kg Falcon 9</a:t>
            </a:r>
          </a:p>
          <a:p>
            <a:r>
              <a:rPr lang="en-CA" sz="3600" dirty="0"/>
              <a:t>420,000 kg for ISS</a:t>
            </a:r>
          </a:p>
          <a:p>
            <a:r>
              <a:rPr lang="en-CA" sz="3600" dirty="0"/>
              <a:t>$1.7 Billion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064277" y="323295"/>
            <a:ext cx="5741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24439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lang="en-CA" sz="3600" dirty="0"/>
              <a:t>Economic - Earth mining economy and reduced mission cost</a:t>
            </a:r>
          </a:p>
          <a:p>
            <a:pPr marL="457200" lvl="1" indent="0">
              <a:buNone/>
            </a:pPr>
            <a:endParaRPr lang="en-CA" sz="3600" dirty="0"/>
          </a:p>
          <a:p>
            <a:r>
              <a:rPr lang="en-CA" sz="3600" dirty="0"/>
              <a:t>Technological - Enabling construction in space</a:t>
            </a:r>
          </a:p>
          <a:p>
            <a:pPr lvl="1"/>
            <a:endParaRPr lang="en-CA" sz="3600" dirty="0"/>
          </a:p>
          <a:p>
            <a:r>
              <a:rPr lang="en-CA" sz="3600" dirty="0"/>
              <a:t>Social - Reduced dependence on current sources for rare earth metals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064277" y="323295"/>
            <a:ext cx="5741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866469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A" dirty="0"/>
              <a:t>Background on Asteroids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CA" sz="3600" dirty="0"/>
              <a:t>Class M – Metallic  </a:t>
            </a:r>
          </a:p>
          <a:p>
            <a:r>
              <a:rPr lang="en-CA" sz="3600" dirty="0"/>
              <a:t>Class A – Olivine</a:t>
            </a:r>
          </a:p>
          <a:p>
            <a:r>
              <a:rPr lang="en-CA" sz="3600" dirty="0"/>
              <a:t>Class C – Carbon, Silicates</a:t>
            </a:r>
          </a:p>
        </p:txBody>
      </p:sp>
      <p:pic>
        <p:nvPicPr>
          <p:cNvPr id="10" name="Picture 2" descr="http://cdn.wccftech.com/wp-content/uploads/2015/10/asterooi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0" r="29660"/>
          <a:stretch/>
        </p:blipFill>
        <p:spPr bwMode="auto">
          <a:xfrm rot="10800000">
            <a:off x="7556429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11064277" y="323295"/>
            <a:ext cx="5741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201339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://cdn.wccftech.com/wp-content/uploads/2015/10/asterooi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0" r="29660"/>
          <a:stretch/>
        </p:blipFill>
        <p:spPr bwMode="auto">
          <a:xfrm rot="10800000">
            <a:off x="7556429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A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18229" cy="4351338"/>
          </a:xfrm>
        </p:spPr>
        <p:txBody>
          <a:bodyPr>
            <a:normAutofit/>
          </a:bodyPr>
          <a:lstStyle/>
          <a:p>
            <a:r>
              <a:rPr lang="en-CA" sz="3600" dirty="0"/>
              <a:t>Analyze the spectrometry data of reflected light</a:t>
            </a:r>
          </a:p>
          <a:p>
            <a:r>
              <a:rPr lang="en-CA" sz="3600" dirty="0"/>
              <a:t>Match spectrum with classes</a:t>
            </a:r>
          </a:p>
          <a:p>
            <a:r>
              <a:rPr lang="en-CA" sz="3600" dirty="0"/>
              <a:t>Improve model with future spectral data</a:t>
            </a:r>
          </a:p>
          <a:p>
            <a:endParaRPr lang="en-CA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11064277" y="323295"/>
            <a:ext cx="5741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6559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404734"/>
            <a:ext cx="9144000" cy="1096547"/>
          </a:xfrm>
        </p:spPr>
        <p:txBody>
          <a:bodyPr/>
          <a:lstStyle/>
          <a:p>
            <a:r>
              <a:rPr lang="en-CA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83984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555</TotalTime>
  <Words>87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ACTR</vt:lpstr>
      <vt:lpstr>Problem </vt:lpstr>
      <vt:lpstr>Impact</vt:lpstr>
      <vt:lpstr>Background on Asteroids</vt:lpstr>
      <vt:lpstr>Solution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Mao</dc:creator>
  <cp:lastModifiedBy>Dev</cp:lastModifiedBy>
  <cp:revision>35</cp:revision>
  <dcterms:created xsi:type="dcterms:W3CDTF">2016-04-24T00:25:33Z</dcterms:created>
  <dcterms:modified xsi:type="dcterms:W3CDTF">2016-04-24T16:33:48Z</dcterms:modified>
</cp:coreProperties>
</file>

<file path=docProps/thumbnail.jpeg>
</file>